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13.png" ContentType="image/png"/>
  <Override PartName="/ppt/media/image12.png" ContentType="image/png"/>
  <Override PartName="/ppt/media/image11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9.png" ContentType="image/png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3601800" y="1604520"/>
            <a:ext cx="498744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3601800" y="1604520"/>
            <a:ext cx="498744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3601800" y="1604520"/>
            <a:ext cx="4987440" cy="39772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3601800" y="1604520"/>
            <a:ext cx="498744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1523880" y="1122480"/>
            <a:ext cx="9141840" cy="238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0" lang="en-IN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Machine Learning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CustomShape 2"/>
          <p:cNvSpPr/>
          <p:nvPr/>
        </p:nvSpPr>
        <p:spPr>
          <a:xfrm>
            <a:off x="1523880" y="3602160"/>
            <a:ext cx="9141840" cy="165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Lecture 1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CustomShape 3"/>
          <p:cNvSpPr/>
          <p:nvPr/>
        </p:nvSpPr>
        <p:spPr>
          <a:xfrm>
            <a:off x="8352000" y="4392000"/>
            <a:ext cx="3310920" cy="136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By 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Venkatesh.B IH201685013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Vikas.R 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IH201685100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Venkatesh.S IH201685090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1512720" y="18720"/>
            <a:ext cx="9141840" cy="84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0" lang="en-IN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Neural Network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1523880" y="3602160"/>
            <a:ext cx="9141840" cy="165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3"/>
          <p:cNvSpPr/>
          <p:nvPr/>
        </p:nvSpPr>
        <p:spPr>
          <a:xfrm>
            <a:off x="576000" y="1368000"/>
            <a:ext cx="5686560" cy="52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56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computing system made up of a number of interconnected processing elements, which process information by their dynamic state response to external inputs.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Consider the example of Tic Tac Toe at a state in a game and its possible outcomes.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6296760" y="1440000"/>
            <a:ext cx="5511240" cy="432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1523880" y="0"/>
            <a:ext cx="914184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0" lang="en-IN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Clustering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1523880" y="3602160"/>
            <a:ext cx="9141840" cy="165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3"/>
          <p:cNvSpPr/>
          <p:nvPr/>
        </p:nvSpPr>
        <p:spPr>
          <a:xfrm>
            <a:off x="576000" y="1440000"/>
            <a:ext cx="5830560" cy="45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56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Task of grouping a set of objects in such a way that objects in the same group are more similar to each other than to those in other groups.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Consider an example of identifying Car types depending on the factors comfort(in scale 0 to 1 on x axis) and Price(in millions on y axis).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6799680" y="864000"/>
            <a:ext cx="5150880" cy="5542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1584000" y="61200"/>
            <a:ext cx="914184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0" lang="en-IN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K-Means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1523880" y="3602160"/>
            <a:ext cx="9141840" cy="165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3"/>
          <p:cNvSpPr/>
          <p:nvPr/>
        </p:nvSpPr>
        <p:spPr>
          <a:xfrm>
            <a:off x="648000" y="1008000"/>
            <a:ext cx="561456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CustomShape 4"/>
          <p:cNvSpPr/>
          <p:nvPr/>
        </p:nvSpPr>
        <p:spPr>
          <a:xfrm>
            <a:off x="720000" y="1440000"/>
            <a:ext cx="5686560" cy="518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56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Starts with k initial clusters as specified. At each iteration, the records are assigned to the cluster with the closest centroid, or center.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Consider the above stated example of identifing Car types.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6840720" y="864000"/>
            <a:ext cx="4992120" cy="496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1512720" y="72000"/>
            <a:ext cx="9141840" cy="91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0" lang="en-IN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Hierarchical Clustering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1523880" y="3602160"/>
            <a:ext cx="9141840" cy="165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3"/>
          <p:cNvSpPr/>
          <p:nvPr/>
        </p:nvSpPr>
        <p:spPr>
          <a:xfrm>
            <a:off x="576000" y="1531080"/>
            <a:ext cx="5542560" cy="348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56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 is a cluster analysis which seeks to build a hierarchy of clusters.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Cosider the example of Calculating population at each level by means of Election constituencies (x axis) and their respective Population(in hundred millions on y axis) of India.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6264000" y="1728000"/>
            <a:ext cx="5736240" cy="460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ustomShape 1"/>
          <p:cNvSpPr/>
          <p:nvPr/>
        </p:nvSpPr>
        <p:spPr>
          <a:xfrm>
            <a:off x="1440000" y="72000"/>
            <a:ext cx="9141840" cy="17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0" lang="en-IN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Generalizing from examples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CustomShape 2"/>
          <p:cNvSpPr/>
          <p:nvPr/>
        </p:nvSpPr>
        <p:spPr>
          <a:xfrm>
            <a:off x="720000" y="2304000"/>
            <a:ext cx="10439640" cy="178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ML model's ability to perform well on new unseen data rather than just the data that it was trained on. 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is related to the concept of overfitting. If the model is overfitted then it will not generalize well.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1441800" y="42480"/>
            <a:ext cx="9141840" cy="182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0" lang="en-IN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Automatically learn programs from data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1523880" y="3602160"/>
            <a:ext cx="9141840" cy="165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CustomShape 3"/>
          <p:cNvSpPr/>
          <p:nvPr/>
        </p:nvSpPr>
        <p:spPr>
          <a:xfrm>
            <a:off x="576000" y="2016000"/>
            <a:ext cx="11087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CustomShape 4"/>
          <p:cNvSpPr/>
          <p:nvPr/>
        </p:nvSpPr>
        <p:spPr>
          <a:xfrm>
            <a:off x="648000" y="2362320"/>
            <a:ext cx="5399640" cy="280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Algorithms that can improve performance using training data.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Typically, a large number of parameter values learned from data.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Applicable to situations where challenging to define rules manually.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6050880" y="2304000"/>
            <a:ext cx="5972760" cy="3959640"/>
          </a:xfrm>
          <a:prstGeom prst="rect">
            <a:avLst/>
          </a:prstGeom>
          <a:ln>
            <a:noFill/>
          </a:ln>
        </p:spPr>
      </p:pic>
      <p:sp>
        <p:nvSpPr>
          <p:cNvPr id="82" name="CustomShape 5"/>
          <p:cNvSpPr/>
          <p:nvPr/>
        </p:nvSpPr>
        <p:spPr>
          <a:xfrm>
            <a:off x="6120000" y="2232000"/>
            <a:ext cx="5903640" cy="4391640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Applications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838080" y="1825560"/>
            <a:ext cx="10513440" cy="434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64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Web Search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64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Spam filters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64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Recommender Systems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64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Ad Placement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64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Credit Scoring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64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Fraud Detection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64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Stock Trading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64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Drug Design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1512360" y="288000"/>
            <a:ext cx="9141840" cy="96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0" lang="en-IN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Classification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1080000" y="1728000"/>
            <a:ext cx="9141840" cy="496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Identifying to which of a set of categories a new observation belongs, on the basis of a training set of data containing observations whose category membership is known.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Consider a senario where an IIM aspirant wants to join IIM Ahmadhabad, lets see whether the person gets selected or not.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deciding factors are CAT Score, Interview Score, Work Experience.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1584360" y="216000"/>
            <a:ext cx="9141840" cy="93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0" lang="en-IN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Decision Trees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792000" y="1512000"/>
            <a:ext cx="4750200" cy="410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decision tree is a decision support tool that uses a tree-like graph or model of decisions and their possible consequences, including chance event outcomes, resource costs, and utility.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6048000" y="1380600"/>
            <a:ext cx="6055200" cy="3587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1512000" y="216000"/>
            <a:ext cx="9141840" cy="93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0" lang="en-IN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Linear Regression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576000" y="1584000"/>
            <a:ext cx="4822200" cy="424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Linear approach for modeling the relationship between a scalar dependent variable y and one or more explanatory variables denoted X.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Consider the petrol prizes(x-axis) corresponding to each year (y-axis) in India.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6048000" y="1584000"/>
            <a:ext cx="5925240" cy="4417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1512360" y="90360"/>
            <a:ext cx="9141840" cy="91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0" lang="en-IN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Logistic Regression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793080" y="1440000"/>
            <a:ext cx="4605840" cy="48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 is a regression model where the dependent variable is categorical.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Probabilty of Australia winning world Cup.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deciding factors are Favouring Pitches, Earlier track record- Wins,loses,Years, Players Performance.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Ref:https://en.wikipedia.org/wiki/Cricket_World_Cup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5625720" y="1436400"/>
            <a:ext cx="6211440" cy="4827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523880" y="-442800"/>
            <a:ext cx="9141840" cy="238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0" lang="en-IN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Support Vector Machine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1523880" y="3602160"/>
            <a:ext cx="9141840" cy="165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CustomShape 3"/>
          <p:cNvSpPr/>
          <p:nvPr/>
        </p:nvSpPr>
        <p:spPr>
          <a:xfrm>
            <a:off x="720000" y="1944000"/>
            <a:ext cx="5614560" cy="446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56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discriminative classifier formally defined by a separating hyperplane. Given labeled training data the algorithm outputs an optimal hyperplane which categorizes new examples.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Consider example of processes and its process times which classifies the core of processor.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6480000" y="1873800"/>
            <a:ext cx="5616000" cy="494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2731</TotalTime>
  <Application>LibreOffice/5.2.2.2$Linux_X86_64 LibreOffice_project/20m0$Build-2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2017-08-21T14:07:40Z</dcterms:created>
  <dc:creator>praveeng</dc:creator>
  <dc:description/>
  <dc:language>en-IN</dc:language>
  <cp:lastModifiedBy/>
  <dcterms:modified xsi:type="dcterms:W3CDTF">2017-09-16T17:30:08Z</dcterms:modified>
  <cp:revision>39</cp:revision>
  <dc:subject/>
  <dc:title>Machine Learning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15.0037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15</vt:i4>
  </property>
</Properties>
</file>